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33479-1189-4237-88E5-BB9CB24DB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BB0D9-DDF2-46C7-A7C4-35D635885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F1915-9E99-4359-8E72-954B5BA1B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81A17-8D0D-4E74-BA6F-A4054329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D3671-2E76-4437-B349-3E3F12D79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8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64AC-7A65-44F8-A415-8914393E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AB172-5210-408D-AC6D-7EF66F20E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3A9B4-8099-4DF6-8666-98425A7E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87885-2A52-4192-8A01-F3A0D1E6D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7952A-47B0-4E94-A0C0-7F924220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1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D349-1695-4E9D-AAB8-6EECA20EC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723DE-40F9-4B86-8A47-ED974804F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8D397-8403-4A1D-B986-C1353FB49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A32C8-0E64-4CE9-B9A3-CB3FA915D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DF3F-5651-4039-A3E8-014B81A7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2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789CE-B0E5-42DE-843A-1B7C257F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B37FE-AB27-439C-8077-7F6128075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66D85-14A5-4E2B-B543-BB05AFD9F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87D15-BA32-4CB4-968D-6670EF604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35923-8891-4641-B127-1628734C0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B8AB2-3813-4401-948C-2C29E4574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31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14716-2BF8-48EE-98A3-A745BCC57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ADDF8-856B-4F4B-8959-7738AD8B8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0D5AE-5173-4A9A-91B2-A6D888CE6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8FA41D-8AED-4A70-AA17-BDF9A9DBA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4B6DE5-8785-46C4-9FF1-988A8BD1CA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BE4ADD-AAA8-4F69-9EDA-E0B4CF3F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FDEE49-95A9-445C-8C20-9244027D1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38545-6AB8-493B-A529-FF13DAA74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52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852D2-59B5-454F-A36B-79C62F20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0717E9-5F40-4664-B1EB-1E7EED782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403769-1F5F-4F06-838D-EDDC3373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5A7A1-181C-4D31-BE58-2F67C6B47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1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25DCC-1F00-43B7-BF1D-A45A1AD4C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CCA6D-7AD3-48B6-9D78-382561EAB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82F62-7C68-43B7-900B-FFC63D50C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59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FC52-E3DB-401E-A919-92B2A371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31D7-B53A-4CF2-B566-604429B61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93593-9363-4725-8C38-47925C757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1D6C9C-A953-483F-87E2-CEE8F187B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204E4-432D-48D8-9E62-AF0DB2E12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7F516-A6EB-4DF5-A29C-3FC501B95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4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0C9A8-2B9E-4363-A109-91107F09F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EA8728-37B7-4E0F-9189-8D867D469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7728C-7286-4AA6-A2F2-C26FF463A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0B090-8C26-480C-8556-C4FC4EE66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01856-1655-476A-BD3B-E2916B10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94300-0807-4EC1-933B-8E44167D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0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6F49-9D63-406E-ACAE-4B36CB65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CBDD52-C238-49D3-B4A1-47960B978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C6FD1-1F26-4661-8CA1-BEC50792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B2AE5-3399-4774-B5E9-5C22CEA30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8177B-C2D6-45AE-A5BB-341213A3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1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B751CB-8C5F-4FFE-BE73-D2A3A2D643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3AA-1321-4912-A2EC-5267B3FE6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D0BD2-18A2-4F5E-B0B4-78AB2A28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D9065-C6DC-4019-ADDC-9F76E534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641EB-B2A6-45E0-8953-2F8F53B50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2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3FE67C-AF34-4E2D-8D03-76332631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A95E9-5F3C-4067-9273-3711D9935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8A565-2CC8-44A8-AEC4-FD1771311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786D1-4E1F-40FE-BA75-BF95318DF43C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70759-BE3D-41D8-9BDA-8B0267162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05E58-3CC6-415E-8E87-3BB4137FD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BD9C5-6FF8-4369-B10E-89E83E0B8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85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8D3C1"/>
            </a:gs>
            <a:gs pos="99000">
              <a:srgbClr val="BDD7E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6BA041-1DBD-420F-AE94-6B26A2F79C0B}"/>
              </a:ext>
            </a:extLst>
          </p:cNvPr>
          <p:cNvSpPr txBox="1"/>
          <p:nvPr/>
        </p:nvSpPr>
        <p:spPr>
          <a:xfrm>
            <a:off x="1744910" y="419449"/>
            <a:ext cx="9177555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/>
              <a:t>MONEY CAMBIOS JWC</a:t>
            </a:r>
            <a:endParaRPr lang="es-CO" sz="4000" b="1" dirty="0"/>
          </a:p>
          <a:p>
            <a:endParaRPr lang="es-CO" sz="2200" dirty="0"/>
          </a:p>
          <a:p>
            <a:r>
              <a:rPr lang="es-CO" sz="2200" dirty="0"/>
              <a:t>SOMOS PROFESIONALES DEL CAMBIO QUE:</a:t>
            </a:r>
          </a:p>
          <a:p>
            <a:endParaRPr lang="es-CO" sz="22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Estamos </a:t>
            </a:r>
            <a:r>
              <a:rPr lang="en-US" sz="2000" dirty="0" err="1"/>
              <a:t>autorizados</a:t>
            </a:r>
            <a:r>
              <a:rPr lang="en-US" sz="2000" dirty="0"/>
              <a:t> por la DIAN para </a:t>
            </a:r>
            <a:r>
              <a:rPr lang="en-US" sz="2000" dirty="0" err="1"/>
              <a:t>ejercer</a:t>
            </a:r>
            <a:r>
              <a:rPr lang="en-US" sz="2000" dirty="0"/>
              <a:t> </a:t>
            </a:r>
            <a:r>
              <a:rPr lang="en-US" sz="2000" dirty="0" err="1"/>
              <a:t>esta</a:t>
            </a:r>
            <a:r>
              <a:rPr lang="en-US" sz="2000" dirty="0"/>
              <a:t> </a:t>
            </a:r>
            <a:r>
              <a:rPr lang="en-US" sz="2000" dirty="0" err="1"/>
              <a:t>actividad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Aplicamos</a:t>
            </a:r>
            <a:r>
              <a:rPr lang="en-US" sz="2000" dirty="0"/>
              <a:t> las </a:t>
            </a:r>
            <a:r>
              <a:rPr lang="en-US" sz="2000" dirty="0" err="1"/>
              <a:t>normas</a:t>
            </a:r>
            <a:r>
              <a:rPr lang="en-US" sz="2000" dirty="0"/>
              <a:t> </a:t>
            </a:r>
            <a:r>
              <a:rPr lang="en-US" sz="2000" dirty="0" err="1"/>
              <a:t>cambiarias</a:t>
            </a:r>
            <a:r>
              <a:rPr lang="en-US" sz="2000" dirty="0"/>
              <a:t> </a:t>
            </a:r>
            <a:r>
              <a:rPr lang="en-US" sz="2000" dirty="0" err="1"/>
              <a:t>colombianas</a:t>
            </a:r>
            <a:r>
              <a:rPr lang="en-US" sz="2000" dirty="0"/>
              <a:t>:</a:t>
            </a:r>
          </a:p>
          <a:p>
            <a:pPr marL="800100" lvl="1" indent="-342900">
              <a:buSzPct val="70000"/>
              <a:buFont typeface="Wingdings" panose="05000000000000000000" pitchFamily="2" charset="2"/>
              <a:buChar char="Ø"/>
            </a:pPr>
            <a:r>
              <a:rPr lang="en-US" sz="2000" dirty="0" err="1"/>
              <a:t>Resolución</a:t>
            </a:r>
            <a:r>
              <a:rPr lang="en-US" sz="2000" dirty="0"/>
              <a:t> 01 del 25-mayo-2018 (Junta </a:t>
            </a:r>
            <a:r>
              <a:rPr lang="en-US" sz="2000" dirty="0" err="1"/>
              <a:t>Directiva</a:t>
            </a:r>
            <a:r>
              <a:rPr lang="en-US" sz="2000" dirty="0"/>
              <a:t> del Banco de la </a:t>
            </a:r>
            <a:r>
              <a:rPr lang="en-US" sz="2000" dirty="0" err="1"/>
              <a:t>República</a:t>
            </a:r>
            <a:r>
              <a:rPr lang="en-US" sz="2000" dirty="0"/>
              <a:t>)</a:t>
            </a:r>
          </a:p>
          <a:p>
            <a:pPr marL="800100" lvl="1" indent="-342900">
              <a:buSzPct val="70000"/>
              <a:buFont typeface="Wingdings" panose="05000000000000000000" pitchFamily="2" charset="2"/>
              <a:buChar char="Ø"/>
            </a:pPr>
            <a:r>
              <a:rPr lang="en-US" sz="2000" dirty="0" err="1"/>
              <a:t>Resolución</a:t>
            </a:r>
            <a:r>
              <a:rPr lang="en-US" sz="2000" dirty="0"/>
              <a:t> 061 del 03-noviembre-2017 (DIAN)</a:t>
            </a:r>
          </a:p>
          <a:p>
            <a:pPr marL="800100" lvl="1" indent="-342900">
              <a:buSzPct val="70000"/>
              <a:buFont typeface="Wingdings" panose="05000000000000000000" pitchFamily="2" charset="2"/>
              <a:buChar char="Ø"/>
            </a:pPr>
            <a:r>
              <a:rPr lang="en-US" sz="2000" dirty="0" err="1"/>
              <a:t>Resolución</a:t>
            </a:r>
            <a:r>
              <a:rPr lang="en-US" sz="2000" dirty="0"/>
              <a:t> 059 del 10-abril-2013 (UIAF)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Tenemos</a:t>
            </a:r>
            <a:r>
              <a:rPr lang="en-US" sz="2000" dirty="0"/>
              <a:t> </a:t>
            </a:r>
            <a:r>
              <a:rPr lang="en-US" sz="2000" dirty="0" err="1"/>
              <a:t>implementado</a:t>
            </a:r>
            <a:r>
              <a:rPr lang="en-US" sz="2000" dirty="0"/>
              <a:t> un SARLAFT-FPADM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Exigimos</a:t>
            </a:r>
            <a:r>
              <a:rPr lang="en-US" sz="2000" dirty="0"/>
              <a:t> que </a:t>
            </a:r>
            <a:r>
              <a:rPr lang="en-US" sz="2000" dirty="0" err="1"/>
              <a:t>toda</a:t>
            </a:r>
            <a:r>
              <a:rPr lang="en-US" sz="2000" dirty="0"/>
              <a:t> </a:t>
            </a:r>
            <a:r>
              <a:rPr lang="en-US" sz="2000" dirty="0" err="1"/>
              <a:t>operación</a:t>
            </a:r>
            <a:r>
              <a:rPr lang="en-US" sz="2000" dirty="0"/>
              <a:t> se </a:t>
            </a:r>
            <a:r>
              <a:rPr lang="en-US" sz="2000" dirty="0" err="1"/>
              <a:t>haga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una de </a:t>
            </a:r>
            <a:r>
              <a:rPr lang="en-US" sz="2000" dirty="0" err="1"/>
              <a:t>nuestras</a:t>
            </a:r>
            <a:r>
              <a:rPr lang="en-US" sz="2000" dirty="0"/>
              <a:t> </a:t>
            </a:r>
            <a:r>
              <a:rPr lang="en-US" sz="2000" dirty="0" err="1"/>
              <a:t>ventanillas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Exigimos</a:t>
            </a:r>
            <a:r>
              <a:rPr lang="en-US" sz="2000" dirty="0"/>
              <a:t> una </a:t>
            </a:r>
            <a:r>
              <a:rPr lang="en-US" sz="2000" dirty="0" err="1"/>
              <a:t>Declaración</a:t>
            </a:r>
            <a:r>
              <a:rPr lang="en-US" sz="2000" dirty="0"/>
              <a:t> de Cambio por </a:t>
            </a:r>
            <a:r>
              <a:rPr lang="en-US" sz="2000" dirty="0" err="1"/>
              <a:t>toda</a:t>
            </a:r>
            <a:r>
              <a:rPr lang="en-US" sz="2000" dirty="0"/>
              <a:t> </a:t>
            </a:r>
            <a:r>
              <a:rPr lang="en-US" sz="2000" dirty="0" err="1"/>
              <a:t>operación</a:t>
            </a:r>
            <a:r>
              <a:rPr lang="en-US" sz="2000" dirty="0"/>
              <a:t> de </a:t>
            </a:r>
            <a:r>
              <a:rPr lang="en-US" sz="2000" dirty="0" err="1"/>
              <a:t>compra</a:t>
            </a:r>
            <a:r>
              <a:rPr lang="en-US" sz="2000" dirty="0"/>
              <a:t> o </a:t>
            </a:r>
            <a:r>
              <a:rPr lang="en-US" sz="2000" dirty="0" err="1"/>
              <a:t>venta</a:t>
            </a:r>
            <a:r>
              <a:rPr lang="en-US" sz="2000" dirty="0"/>
              <a:t> de divisas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Cumplimos</a:t>
            </a:r>
            <a:r>
              <a:rPr lang="en-US" sz="2000" dirty="0"/>
              <a:t> con las </a:t>
            </a:r>
            <a:r>
              <a:rPr lang="en-US" sz="2000" dirty="0" err="1"/>
              <a:t>obligaciones</a:t>
            </a:r>
            <a:r>
              <a:rPr lang="en-US" sz="2000" dirty="0"/>
              <a:t> </a:t>
            </a:r>
            <a:r>
              <a:rPr lang="en-US" sz="2000" dirty="0" err="1"/>
              <a:t>Mercantiles</a:t>
            </a:r>
            <a:r>
              <a:rPr lang="en-US" sz="2000" dirty="0"/>
              <a:t>, </a:t>
            </a:r>
            <a:r>
              <a:rPr lang="en-US" sz="2000" dirty="0" err="1"/>
              <a:t>Cambiarias</a:t>
            </a:r>
            <a:r>
              <a:rPr lang="en-US" sz="2000" dirty="0"/>
              <a:t> y </a:t>
            </a:r>
            <a:r>
              <a:rPr lang="en-US" sz="2000" dirty="0" err="1"/>
              <a:t>Tributarias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Contamos</a:t>
            </a:r>
            <a:r>
              <a:rPr lang="en-US" sz="2000" dirty="0"/>
              <a:t> con personal </a:t>
            </a:r>
            <a:r>
              <a:rPr lang="en-US" sz="2000" dirty="0" err="1"/>
              <a:t>calificado</a:t>
            </a:r>
            <a:r>
              <a:rPr lang="en-US" sz="2000" dirty="0"/>
              <a:t> para </a:t>
            </a:r>
            <a:r>
              <a:rPr lang="en-US" sz="2000" dirty="0" err="1"/>
              <a:t>prestarle</a:t>
            </a:r>
            <a:r>
              <a:rPr lang="en-US" sz="2000" dirty="0"/>
              <a:t> el </a:t>
            </a:r>
            <a:r>
              <a:rPr lang="en-US" sz="2000" dirty="0" err="1"/>
              <a:t>mejor</a:t>
            </a:r>
            <a:r>
              <a:rPr lang="en-US" sz="2000" dirty="0"/>
              <a:t> </a:t>
            </a:r>
            <a:r>
              <a:rPr lang="en-US" sz="2000" dirty="0" err="1"/>
              <a:t>servicio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Estamos </a:t>
            </a:r>
            <a:r>
              <a:rPr lang="en-US" sz="2000" dirty="0" err="1"/>
              <a:t>comprometidos</a:t>
            </a:r>
            <a:r>
              <a:rPr lang="en-US" sz="2000" dirty="0"/>
              <a:t> con el </a:t>
            </a:r>
            <a:r>
              <a:rPr lang="en-US" sz="2000" dirty="0" err="1"/>
              <a:t>progreso</a:t>
            </a:r>
            <a:r>
              <a:rPr lang="en-US" sz="2000" dirty="0"/>
              <a:t> del </a:t>
            </a:r>
            <a:r>
              <a:rPr lang="en-US" sz="2000" dirty="0" err="1"/>
              <a:t>pais</a:t>
            </a:r>
            <a:endParaRPr lang="en-US" sz="2000" dirty="0"/>
          </a:p>
          <a:p>
            <a:endParaRPr lang="en-US" sz="2000" dirty="0"/>
          </a:p>
          <a:p>
            <a:r>
              <a:rPr lang="en-US" sz="1500" dirty="0" err="1"/>
              <a:t>Resolución</a:t>
            </a:r>
            <a:r>
              <a:rPr lang="en-US" sz="1500" dirty="0"/>
              <a:t> 061, del 03-nov-2017 – DIAN</a:t>
            </a:r>
          </a:p>
        </p:txBody>
      </p:sp>
    </p:spTree>
    <p:extLst>
      <p:ext uri="{BB962C8B-B14F-4D97-AF65-F5344CB8AC3E}">
        <p14:creationId xmlns:p14="http://schemas.microsoft.com/office/powerpoint/2010/main" val="1135138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8D3C1"/>
            </a:gs>
            <a:gs pos="99000">
              <a:srgbClr val="BDD7E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6BA041-1DBD-420F-AE94-6B26A2F79C0B}"/>
              </a:ext>
            </a:extLst>
          </p:cNvPr>
          <p:cNvSpPr txBox="1"/>
          <p:nvPr/>
        </p:nvSpPr>
        <p:spPr>
          <a:xfrm>
            <a:off x="2390862" y="419449"/>
            <a:ext cx="853160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200" dirty="0"/>
              <a:t>Estimado Cliente, recuerde que para toda operación debe presentar su documento de identidad y suministrar la siguiente información: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Domicilio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Teléfono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Ocupación</a:t>
            </a:r>
            <a:r>
              <a:rPr lang="en-US" sz="2000" dirty="0"/>
              <a:t>, </a:t>
            </a:r>
            <a:r>
              <a:rPr lang="en-US" sz="2000" dirty="0" err="1"/>
              <a:t>Oficio</a:t>
            </a:r>
            <a:r>
              <a:rPr lang="en-US" sz="2000" dirty="0"/>
              <a:t> o Cargo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Correo</a:t>
            </a:r>
            <a:r>
              <a:rPr lang="en-US" sz="2000" dirty="0"/>
              <a:t> </a:t>
            </a:r>
            <a:r>
              <a:rPr lang="en-US" sz="2000" dirty="0" err="1"/>
              <a:t>Electrónico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Si </a:t>
            </a:r>
            <a:r>
              <a:rPr lang="en-US" sz="2000" dirty="0" err="1"/>
              <a:t>tiene</a:t>
            </a:r>
            <a:r>
              <a:rPr lang="en-US" sz="2000" dirty="0"/>
              <a:t> la </a:t>
            </a:r>
            <a:r>
              <a:rPr lang="en-US" sz="2000" dirty="0" err="1"/>
              <a:t>calidad</a:t>
            </a:r>
            <a:r>
              <a:rPr lang="en-US" sz="2000" dirty="0"/>
              <a:t> de PEPs (Persona </a:t>
            </a:r>
            <a:r>
              <a:rPr lang="en-US" sz="2000" dirty="0" err="1"/>
              <a:t>Expuesta</a:t>
            </a:r>
            <a:r>
              <a:rPr lang="en-US" sz="2000" dirty="0"/>
              <a:t> </a:t>
            </a:r>
            <a:r>
              <a:rPr lang="en-US" sz="2000" dirty="0" err="1"/>
              <a:t>Políticamente</a:t>
            </a:r>
            <a:r>
              <a:rPr lang="en-US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Origen y </a:t>
            </a:r>
            <a:r>
              <a:rPr lang="en-US" sz="2000" dirty="0" err="1"/>
              <a:t>Destino</a:t>
            </a:r>
            <a:r>
              <a:rPr lang="en-US" sz="2000" dirty="0"/>
              <a:t> de los </a:t>
            </a:r>
            <a:r>
              <a:rPr lang="en-US" sz="2000" dirty="0" err="1"/>
              <a:t>recursos</a:t>
            </a:r>
            <a:r>
              <a:rPr lang="en-US" sz="2000" dirty="0"/>
              <a:t> con los </a:t>
            </a:r>
            <a:r>
              <a:rPr lang="en-US" sz="2000" dirty="0" err="1"/>
              <a:t>cuales</a:t>
            </a:r>
            <a:r>
              <a:rPr lang="en-US" sz="2000" dirty="0"/>
              <a:t> </a:t>
            </a:r>
            <a:r>
              <a:rPr lang="en-US" sz="2000" dirty="0" err="1"/>
              <a:t>hace</a:t>
            </a:r>
            <a:r>
              <a:rPr lang="en-US" sz="2000" dirty="0"/>
              <a:t> la </a:t>
            </a:r>
            <a:r>
              <a:rPr lang="en-US" sz="2000" dirty="0" err="1"/>
              <a:t>operación</a:t>
            </a:r>
            <a:endParaRPr lang="en-US" sz="2000" dirty="0"/>
          </a:p>
          <a:p>
            <a:endParaRPr lang="en-US" sz="2000" dirty="0"/>
          </a:p>
          <a:p>
            <a:r>
              <a:rPr lang="en-US" sz="2200" dirty="0"/>
              <a:t>Las personas </a:t>
            </a:r>
            <a:r>
              <a:rPr lang="en-US" sz="2200" dirty="0" err="1"/>
              <a:t>jurídicas</a:t>
            </a:r>
            <a:r>
              <a:rPr lang="en-US" sz="2200" dirty="0"/>
              <a:t>, </a:t>
            </a:r>
            <a:r>
              <a:rPr lang="en-US" sz="2200" dirty="0" err="1"/>
              <a:t>además</a:t>
            </a:r>
            <a:r>
              <a:rPr lang="en-US" sz="2200" dirty="0"/>
              <a:t>, </a:t>
            </a:r>
            <a:r>
              <a:rPr lang="en-US" sz="2200" dirty="0" err="1"/>
              <a:t>deben</a:t>
            </a:r>
            <a:r>
              <a:rPr lang="en-US" sz="2200" dirty="0"/>
              <a:t> </a:t>
            </a:r>
            <a:r>
              <a:rPr lang="en-US" sz="2200" dirty="0" err="1"/>
              <a:t>presentar</a:t>
            </a:r>
            <a:r>
              <a:rPr lang="en-US" sz="22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RUT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Certificado</a:t>
            </a:r>
            <a:r>
              <a:rPr lang="en-US" sz="2000" dirty="0"/>
              <a:t> </a:t>
            </a:r>
            <a:r>
              <a:rPr lang="en-US" sz="2000" dirty="0" err="1"/>
              <a:t>Mercantil</a:t>
            </a:r>
            <a:r>
              <a:rPr lang="en-US" sz="2000" dirty="0"/>
              <a:t> (</a:t>
            </a:r>
            <a:r>
              <a:rPr lang="en-US" sz="2000" dirty="0" err="1"/>
              <a:t>Cámara</a:t>
            </a:r>
            <a:r>
              <a:rPr lang="en-US" sz="2000" dirty="0"/>
              <a:t> de Comercio)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Fotocopia</a:t>
            </a:r>
            <a:r>
              <a:rPr lang="en-US" sz="2000" dirty="0"/>
              <a:t> del </a:t>
            </a:r>
            <a:r>
              <a:rPr lang="en-US" sz="2000" dirty="0" err="1"/>
              <a:t>documento</a:t>
            </a:r>
            <a:r>
              <a:rPr lang="en-US" sz="2000" dirty="0"/>
              <a:t> de </a:t>
            </a:r>
            <a:r>
              <a:rPr lang="en-US" sz="2000" dirty="0" err="1"/>
              <a:t>identidad</a:t>
            </a:r>
            <a:r>
              <a:rPr lang="en-US" sz="2000" dirty="0"/>
              <a:t> del </a:t>
            </a:r>
            <a:r>
              <a:rPr lang="en-US" sz="2000" dirty="0" err="1"/>
              <a:t>Representante</a:t>
            </a:r>
            <a:r>
              <a:rPr lang="en-US" sz="2000" dirty="0"/>
              <a:t> Legal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Carta de </a:t>
            </a:r>
            <a:r>
              <a:rPr lang="en-US" sz="2000" dirty="0" err="1"/>
              <a:t>autorización</a:t>
            </a:r>
            <a:r>
              <a:rPr lang="en-US" sz="2000" dirty="0"/>
              <a:t> </a:t>
            </a:r>
            <a:r>
              <a:rPr lang="en-US" sz="2000" dirty="0" err="1"/>
              <a:t>firmada</a:t>
            </a:r>
            <a:r>
              <a:rPr lang="en-US" sz="2000" dirty="0"/>
              <a:t> por el </a:t>
            </a:r>
            <a:r>
              <a:rPr lang="en-US" sz="2000" dirty="0" err="1"/>
              <a:t>Reprersentante</a:t>
            </a:r>
            <a:r>
              <a:rPr lang="en-US" sz="2000" dirty="0"/>
              <a:t> Legal, </a:t>
            </a:r>
            <a:r>
              <a:rPr lang="en-US" sz="2000" dirty="0" err="1"/>
              <a:t>indicando</a:t>
            </a:r>
            <a:r>
              <a:rPr lang="en-US" sz="20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Persona que </a:t>
            </a:r>
            <a:r>
              <a:rPr lang="en-US" sz="2000" dirty="0" err="1"/>
              <a:t>va</a:t>
            </a:r>
            <a:r>
              <a:rPr lang="en-US" sz="2000" dirty="0"/>
              <a:t> a </a:t>
            </a:r>
            <a:r>
              <a:rPr lang="en-US" sz="2000" dirty="0" err="1"/>
              <a:t>realizar</a:t>
            </a:r>
            <a:r>
              <a:rPr lang="en-US" sz="2000" dirty="0"/>
              <a:t> la </a:t>
            </a:r>
            <a:r>
              <a:rPr lang="en-US" sz="2000" dirty="0" err="1"/>
              <a:t>operación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nombre</a:t>
            </a:r>
            <a:r>
              <a:rPr lang="en-US" sz="2000" dirty="0"/>
              <a:t> de la </a:t>
            </a:r>
            <a:r>
              <a:rPr lang="en-US" sz="2000" dirty="0" err="1"/>
              <a:t>emprersa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Identificación</a:t>
            </a:r>
            <a:r>
              <a:rPr lang="en-US" sz="2000" dirty="0"/>
              <a:t>, </a:t>
            </a:r>
            <a:r>
              <a:rPr lang="en-US" sz="2000" dirty="0" err="1"/>
              <a:t>nombre</a:t>
            </a:r>
            <a:r>
              <a:rPr lang="en-US" sz="2000" dirty="0"/>
              <a:t> y % de </a:t>
            </a:r>
            <a:r>
              <a:rPr lang="en-US" sz="2000" dirty="0" err="1"/>
              <a:t>participación</a:t>
            </a:r>
            <a:r>
              <a:rPr lang="en-US" sz="2000" dirty="0"/>
              <a:t> de los </a:t>
            </a:r>
            <a:r>
              <a:rPr lang="en-US" sz="2000" dirty="0" err="1"/>
              <a:t>socios</a:t>
            </a:r>
            <a:r>
              <a:rPr lang="en-US" sz="2000" dirty="0"/>
              <a:t> que </a:t>
            </a:r>
            <a:r>
              <a:rPr lang="en-US" sz="2000" dirty="0" err="1"/>
              <a:t>tengan</a:t>
            </a:r>
            <a:r>
              <a:rPr lang="en-US" sz="2000" dirty="0"/>
              <a:t> 25% o </a:t>
            </a:r>
            <a:r>
              <a:rPr lang="en-US" sz="2000" dirty="0" err="1"/>
              <a:t>más</a:t>
            </a:r>
            <a:r>
              <a:rPr lang="en-US" sz="2000" dirty="0"/>
              <a:t> de </a:t>
            </a:r>
            <a:r>
              <a:rPr lang="en-US" sz="2000" dirty="0" err="1"/>
              <a:t>participación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Origen y </a:t>
            </a:r>
            <a:r>
              <a:rPr lang="en-US" sz="2000" dirty="0" err="1"/>
              <a:t>Destino</a:t>
            </a:r>
            <a:r>
              <a:rPr lang="en-US" sz="2000" dirty="0"/>
              <a:t> de los </a:t>
            </a:r>
            <a:r>
              <a:rPr lang="en-US" sz="2000" dirty="0" err="1"/>
              <a:t>recursos</a:t>
            </a:r>
            <a:r>
              <a:rPr lang="en-US" sz="2000" dirty="0"/>
              <a:t> con los </a:t>
            </a:r>
            <a:r>
              <a:rPr lang="en-US" sz="2000" dirty="0" err="1"/>
              <a:t>cuales</a:t>
            </a:r>
            <a:r>
              <a:rPr lang="en-US" sz="2000" dirty="0"/>
              <a:t> </a:t>
            </a:r>
            <a:r>
              <a:rPr lang="en-US" sz="2000" dirty="0" err="1"/>
              <a:t>hace</a:t>
            </a:r>
            <a:r>
              <a:rPr lang="en-US" sz="2000" dirty="0"/>
              <a:t> la </a:t>
            </a:r>
            <a:r>
              <a:rPr lang="en-US" sz="2000" dirty="0" err="1"/>
              <a:t>operación</a:t>
            </a:r>
            <a:endParaRPr lang="en-US" sz="2000" dirty="0"/>
          </a:p>
          <a:p>
            <a:endParaRPr lang="en-US" sz="2000" dirty="0"/>
          </a:p>
          <a:p>
            <a:r>
              <a:rPr lang="en-US" sz="1500" dirty="0" err="1"/>
              <a:t>Resolución</a:t>
            </a:r>
            <a:r>
              <a:rPr lang="en-US" sz="1500" dirty="0"/>
              <a:t> 061, del 03-nov-2017 – DIAN</a:t>
            </a:r>
          </a:p>
        </p:txBody>
      </p:sp>
    </p:spTree>
    <p:extLst>
      <p:ext uri="{BB962C8B-B14F-4D97-AF65-F5344CB8AC3E}">
        <p14:creationId xmlns:p14="http://schemas.microsoft.com/office/powerpoint/2010/main" val="4258799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249</Words>
  <Application>Microsoft Office PowerPoint</Application>
  <PresentationFormat>Widescreen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Fercho</dc:creator>
  <cp:lastModifiedBy>Oscar F. Espitia</cp:lastModifiedBy>
  <cp:revision>11</cp:revision>
  <dcterms:created xsi:type="dcterms:W3CDTF">2021-11-30T22:08:36Z</dcterms:created>
  <dcterms:modified xsi:type="dcterms:W3CDTF">2023-12-06T17:26:28Z</dcterms:modified>
</cp:coreProperties>
</file>